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50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A11-D0A0-4360-99D2-22B8AF9E309F}" type="datetimeFigureOut">
              <a:rPr lang="en-MY" smtClean="0"/>
              <a:t>29/6/2021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79C4-9B34-4AF3-A1BC-F885E5C5D4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8091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A11-D0A0-4360-99D2-22B8AF9E309F}" type="datetimeFigureOut">
              <a:rPr lang="en-MY" smtClean="0"/>
              <a:t>29/6/2021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79C4-9B34-4AF3-A1BC-F885E5C5D4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543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A11-D0A0-4360-99D2-22B8AF9E309F}" type="datetimeFigureOut">
              <a:rPr lang="en-MY" smtClean="0"/>
              <a:t>29/6/2021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79C4-9B34-4AF3-A1BC-F885E5C5D4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6292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A11-D0A0-4360-99D2-22B8AF9E309F}" type="datetimeFigureOut">
              <a:rPr lang="en-MY" smtClean="0"/>
              <a:t>29/6/2021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79C4-9B34-4AF3-A1BC-F885E5C5D4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354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A11-D0A0-4360-99D2-22B8AF9E309F}" type="datetimeFigureOut">
              <a:rPr lang="en-MY" smtClean="0"/>
              <a:t>29/6/2021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79C4-9B34-4AF3-A1BC-F885E5C5D4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629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A11-D0A0-4360-99D2-22B8AF9E309F}" type="datetimeFigureOut">
              <a:rPr lang="en-MY" smtClean="0"/>
              <a:t>29/6/2021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79C4-9B34-4AF3-A1BC-F885E5C5D4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7269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A11-D0A0-4360-99D2-22B8AF9E309F}" type="datetimeFigureOut">
              <a:rPr lang="en-MY" smtClean="0"/>
              <a:t>29/6/2021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79C4-9B34-4AF3-A1BC-F885E5C5D4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2215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A11-D0A0-4360-99D2-22B8AF9E309F}" type="datetimeFigureOut">
              <a:rPr lang="en-MY" smtClean="0"/>
              <a:t>29/6/2021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79C4-9B34-4AF3-A1BC-F885E5C5D4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7587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A11-D0A0-4360-99D2-22B8AF9E309F}" type="datetimeFigureOut">
              <a:rPr lang="en-MY" smtClean="0"/>
              <a:t>29/6/2021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79C4-9B34-4AF3-A1BC-F885E5C5D4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265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A11-D0A0-4360-99D2-22B8AF9E309F}" type="datetimeFigureOut">
              <a:rPr lang="en-MY" smtClean="0"/>
              <a:t>29/6/2021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79C4-9B34-4AF3-A1BC-F885E5C5D4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8327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A11-D0A0-4360-99D2-22B8AF9E309F}" type="datetimeFigureOut">
              <a:rPr lang="en-MY" smtClean="0"/>
              <a:t>29/6/2021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79C4-9B34-4AF3-A1BC-F885E5C5D4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827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CBA11-D0A0-4360-99D2-22B8AF9E309F}" type="datetimeFigureOut">
              <a:rPr lang="en-MY" smtClean="0"/>
              <a:t>29/6/2021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979C4-9B34-4AF3-A1BC-F885E5C5D4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846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0B19A-E466-4EAE-A2C7-C323DA2DB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736" y="1127925"/>
            <a:ext cx="8161020" cy="717477"/>
          </a:xfrm>
        </p:spPr>
        <p:txBody>
          <a:bodyPr>
            <a:normAutofit fontScale="90000"/>
          </a:bodyPr>
          <a:lstStyle/>
          <a:p>
            <a:r>
              <a:rPr lang="en-MY" dirty="0"/>
              <a:t>Poster format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A45E1-F597-4F47-A09C-ED815D349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150" y="2040478"/>
            <a:ext cx="7200900" cy="277770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MY" dirty="0"/>
              <a:t>Title of research, Background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212744-B819-40C2-BC99-770C4AC85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230" y="215373"/>
            <a:ext cx="2767405" cy="717476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F06711F5-B136-4341-9C65-B639E25E05EF}"/>
              </a:ext>
            </a:extLst>
          </p:cNvPr>
          <p:cNvSpPr txBox="1">
            <a:spLocks/>
          </p:cNvSpPr>
          <p:nvPr/>
        </p:nvSpPr>
        <p:spPr>
          <a:xfrm>
            <a:off x="6794231" y="10761122"/>
            <a:ext cx="2568112" cy="1630170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dirty="0"/>
              <a:t>Authors information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B667A8F-EAB5-48A2-9D87-C912B05B442F}"/>
              </a:ext>
            </a:extLst>
          </p:cNvPr>
          <p:cNvSpPr txBox="1">
            <a:spLocks/>
          </p:cNvSpPr>
          <p:nvPr/>
        </p:nvSpPr>
        <p:spPr>
          <a:xfrm>
            <a:off x="1200150" y="4818185"/>
            <a:ext cx="7200900" cy="27777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dirty="0"/>
              <a:t>Brief Literature Review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DA53E1B8-254A-40BF-A293-6BEF63DB2ECC}"/>
              </a:ext>
            </a:extLst>
          </p:cNvPr>
          <p:cNvSpPr txBox="1">
            <a:spLocks/>
          </p:cNvSpPr>
          <p:nvPr/>
        </p:nvSpPr>
        <p:spPr>
          <a:xfrm>
            <a:off x="1200150" y="7595892"/>
            <a:ext cx="7200900" cy="27777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dirty="0"/>
              <a:t>Methodology and Results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80195F3-88A7-4C38-99EF-59A4182668B8}"/>
              </a:ext>
            </a:extLst>
          </p:cNvPr>
          <p:cNvSpPr txBox="1">
            <a:spLocks/>
          </p:cNvSpPr>
          <p:nvPr/>
        </p:nvSpPr>
        <p:spPr>
          <a:xfrm>
            <a:off x="1200150" y="10373599"/>
            <a:ext cx="3799742" cy="20176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023478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16</Words>
  <Application>Microsoft Office PowerPoint</Application>
  <PresentationFormat>A3 Paper (297x420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format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format</dc:title>
  <dc:creator>Sophia Yuhaniz</dc:creator>
  <cp:lastModifiedBy>Sophia Yuhaniz</cp:lastModifiedBy>
  <cp:revision>1</cp:revision>
  <dcterms:created xsi:type="dcterms:W3CDTF">2021-06-28T23:25:53Z</dcterms:created>
  <dcterms:modified xsi:type="dcterms:W3CDTF">2021-06-28T23:31:19Z</dcterms:modified>
</cp:coreProperties>
</file>